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09B7"/>
    <a:srgbClr val="1A0B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B0E8C-EF82-4A41-A900-66D57EE9868C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7A2DF-32C2-496B-AE31-1540F73DA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208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C387-61C3-43B5-9896-BFC49BD39ED2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0998-C9B2-4743-9893-EA34926F4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50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C387-61C3-43B5-9896-BFC49BD39ED2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0998-C9B2-4743-9893-EA34926F4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284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C387-61C3-43B5-9896-BFC49BD39ED2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0998-C9B2-4743-9893-EA34926F4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40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C387-61C3-43B5-9896-BFC49BD39ED2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0998-C9B2-4743-9893-EA34926F4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7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C387-61C3-43B5-9896-BFC49BD39ED2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0998-C9B2-4743-9893-EA34926F4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803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C387-61C3-43B5-9896-BFC49BD39ED2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0998-C9B2-4743-9893-EA34926F4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85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C387-61C3-43B5-9896-BFC49BD39ED2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0998-C9B2-4743-9893-EA34926F4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965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C387-61C3-43B5-9896-BFC49BD39ED2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0998-C9B2-4743-9893-EA34926F4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969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C387-61C3-43B5-9896-BFC49BD39ED2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0998-C9B2-4743-9893-EA34926F4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82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C387-61C3-43B5-9896-BFC49BD39ED2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0998-C9B2-4743-9893-EA34926F4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91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C387-61C3-43B5-9896-BFC49BD39ED2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0998-C9B2-4743-9893-EA34926F4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10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7C387-61C3-43B5-9896-BFC49BD39ED2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80998-C9B2-4743-9893-EA34926F4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51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hanhtrangso.nxbgd.vn/ebook/read/toan-7-tap-mot-89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7938"/>
            <a:ext cx="12191999" cy="954107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CHUẨN BỊ BÀI HỌC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vi-V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 CHƯƠNG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2027" y="1665333"/>
            <a:ext cx="11787944" cy="3046988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LÝ THUYẾT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SGK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46  (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SGK 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tr4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tr43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 smtClean="0">
              <a:solidFill>
                <a:srgbClr val="1A0BE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SGK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47,48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(SGK 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tr.13,14)</a:t>
            </a:r>
            <a:endParaRPr lang="en-US" sz="2400" dirty="0" smtClean="0">
              <a:solidFill>
                <a:srgbClr val="1A0BE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dung,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(SGK tr.24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tr31)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BÀI TẬP</a:t>
            </a:r>
          </a:p>
          <a:p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96, 98 SGK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48,49.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4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I.</a:t>
            </a:r>
          </a:p>
        </p:txBody>
      </p:sp>
      <p:sp>
        <p:nvSpPr>
          <p:cNvPr id="7" name="Rectangle 6"/>
          <p:cNvSpPr/>
          <p:nvPr/>
        </p:nvSpPr>
        <p:spPr>
          <a:xfrm>
            <a:off x="202027" y="5458494"/>
            <a:ext cx="11787944" cy="1077218"/>
          </a:xfrm>
          <a:prstGeom prst="rect">
            <a:avLst/>
          </a:prstGeom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SGK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r>
              <a:rPr lang="en-US" sz="3200" dirty="0" smtClean="0">
                <a:solidFill>
                  <a:srgbClr val="1A0BE3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https://hanhtrangso.nxbgd.vn/ebook/read/toan-7-tap-mot-89</a:t>
            </a:r>
            <a:endParaRPr lang="en-US" sz="3200" dirty="0" smtClean="0">
              <a:solidFill>
                <a:srgbClr val="1A0BE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95011" y="1219778"/>
            <a:ext cx="70141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SINH CẦN THỰC HIỆN CÁC YÊU CẦU SAU:</a:t>
            </a:r>
          </a:p>
        </p:txBody>
      </p:sp>
      <p:sp>
        <p:nvSpPr>
          <p:cNvPr id="9" name="Rectangle 8"/>
          <p:cNvSpPr/>
          <p:nvPr/>
        </p:nvSpPr>
        <p:spPr>
          <a:xfrm>
            <a:off x="4025678" y="4923166"/>
            <a:ext cx="34219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 LIỆU THAM KHẢO</a:t>
            </a:r>
          </a:p>
        </p:txBody>
      </p:sp>
    </p:spTree>
    <p:extLst>
      <p:ext uri="{BB962C8B-B14F-4D97-AF65-F5344CB8AC3E}">
        <p14:creationId xmlns:p14="http://schemas.microsoft.com/office/powerpoint/2010/main" val="3542758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165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Home</cp:lastModifiedBy>
  <cp:revision>12</cp:revision>
  <dcterms:created xsi:type="dcterms:W3CDTF">2021-08-31T02:15:47Z</dcterms:created>
  <dcterms:modified xsi:type="dcterms:W3CDTF">2021-08-31T13:36:28Z</dcterms:modified>
</cp:coreProperties>
</file>